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2DD7AA-D308-41EA-8F2C-4B39C188453C}" v="1" dt="2024-10-11T03:41:11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35" autoAdjust="0"/>
  </p:normalViewPr>
  <p:slideViewPr>
    <p:cSldViewPr snapToGrid="0">
      <p:cViewPr varScale="1">
        <p:scale>
          <a:sx n="57" d="100"/>
          <a:sy n="57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4B2DD7AA-D308-41EA-8F2C-4B39C188453C}"/>
    <pc:docChg chg="custSel modSld">
      <pc:chgData name="Mohan, Man" userId="37104710-05df-4370-9d86-514a293a6e2e" providerId="ADAL" clId="{4B2DD7AA-D308-41EA-8F2C-4B39C188453C}" dt="2024-10-11T03:41:28.849" v="5" actId="20577"/>
      <pc:docMkLst>
        <pc:docMk/>
      </pc:docMkLst>
      <pc:sldChg chg="addSp delSp modSp mod">
        <pc:chgData name="Mohan, Man" userId="37104710-05df-4370-9d86-514a293a6e2e" providerId="ADAL" clId="{4B2DD7AA-D308-41EA-8F2C-4B39C188453C}" dt="2024-10-11T03:41:28.849" v="5" actId="20577"/>
        <pc:sldMkLst>
          <pc:docMk/>
          <pc:sldMk cId="624856637" sldId="261"/>
        </pc:sldMkLst>
        <pc:spChg chg="del">
          <ac:chgData name="Mohan, Man" userId="37104710-05df-4370-9d86-514a293a6e2e" providerId="ADAL" clId="{4B2DD7AA-D308-41EA-8F2C-4B39C188453C}" dt="2024-10-11T03:41:23.552" v="2" actId="478"/>
          <ac:spMkLst>
            <pc:docMk/>
            <pc:sldMk cId="624856637" sldId="261"/>
            <ac:spMk id="5" creationId="{98FAE3EA-C9CF-4D6F-83A9-7DC9835422F5}"/>
          </ac:spMkLst>
        </pc:spChg>
        <pc:spChg chg="add mod">
          <ac:chgData name="Mohan, Man" userId="37104710-05df-4370-9d86-514a293a6e2e" providerId="ADAL" clId="{4B2DD7AA-D308-41EA-8F2C-4B39C188453C}" dt="2024-10-11T03:41:28.849" v="5" actId="20577"/>
          <ac:spMkLst>
            <pc:docMk/>
            <pc:sldMk cId="624856637" sldId="261"/>
            <ac:spMk id="26" creationId="{8775C04E-35C0-63BE-043A-F996B649B51C}"/>
          </ac:spMkLst>
        </pc:spChg>
      </pc:sldChg>
    </pc:docChg>
  </pc:docChgLst>
  <pc:docChgLst>
    <pc:chgData name="Mohan, Man" userId="37104710-05df-4370-9d86-514a293a6e2e" providerId="ADAL" clId="{C5885A14-731A-4DAD-98A1-DF37E12512D2}"/>
    <pc:docChg chg="delSld">
      <pc:chgData name="Mohan, Man" userId="37104710-05df-4370-9d86-514a293a6e2e" providerId="ADAL" clId="{C5885A14-731A-4DAD-98A1-DF37E12512D2}" dt="2024-10-11T03:01:26.453" v="0" actId="47"/>
      <pc:docMkLst>
        <pc:docMk/>
      </pc:docMkLst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205977045" sldId="257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414948269" sldId="258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234559543" sldId="260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31492891" sldId="264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261270142" sldId="266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399525343" sldId="267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210385526" sldId="50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"/><Relationship Id="rId4" Type="http://schemas.openxmlformats.org/officeDocument/2006/relationships/image" Target="../media/image1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"/><Relationship Id="rId4" Type="http://schemas.openxmlformats.org/officeDocument/2006/relationships/image" Target="../media/image4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>
            <a:extLst>
              <a:ext uri="{FF2B5EF4-FFF2-40B4-BE49-F238E27FC236}">
                <a16:creationId xmlns:a16="http://schemas.microsoft.com/office/drawing/2014/main" id="{21667687-A96B-4BCA-B684-85102C7C789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7720" y="2081179"/>
            <a:ext cx="1173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200" b="1" dirty="0"/>
              <a:t>control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D16EFDA-3EEA-4E35-AE8F-9B128CD212A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7300" y="1740155"/>
            <a:ext cx="18548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 +HA-TSC1</a:t>
            </a:r>
          </a:p>
        </p:txBody>
      </p:sp>
      <p:sp>
        <p:nvSpPr>
          <p:cNvPr id="8" name="文本框 15">
            <a:extLst>
              <a:ext uri="{FF2B5EF4-FFF2-40B4-BE49-F238E27FC236}">
                <a16:creationId xmlns:a16="http://schemas.microsoft.com/office/drawing/2014/main" id="{498BD996-5050-4ECA-985E-E07ED9ADCE4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00636" y="1666554"/>
            <a:ext cx="2001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Flag-DY-Del1+HA-TSC1</a:t>
            </a:r>
          </a:p>
        </p:txBody>
      </p:sp>
      <p:sp>
        <p:nvSpPr>
          <p:cNvPr id="9" name="文本框 15">
            <a:extLst>
              <a:ext uri="{FF2B5EF4-FFF2-40B4-BE49-F238E27FC236}">
                <a16:creationId xmlns:a16="http://schemas.microsoft.com/office/drawing/2014/main" id="{78034E0D-16D8-4D45-BAC6-DE1910C1AB4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35646" y="1644920"/>
            <a:ext cx="2001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Flag-DY-Del2+HA-TSC1</a:t>
            </a:r>
          </a:p>
        </p:txBody>
      </p:sp>
      <p:sp>
        <p:nvSpPr>
          <p:cNvPr id="10" name="文本框 15">
            <a:extLst>
              <a:ext uri="{FF2B5EF4-FFF2-40B4-BE49-F238E27FC236}">
                <a16:creationId xmlns:a16="http://schemas.microsoft.com/office/drawing/2014/main" id="{2236F0FF-9141-4892-B60E-870714D2BC2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67626" y="1674164"/>
            <a:ext cx="2001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Flag-DY-Del3+HA-TSC1</a:t>
            </a:r>
          </a:p>
        </p:txBody>
      </p:sp>
      <p:sp>
        <p:nvSpPr>
          <p:cNvPr id="11" name="文本框 15">
            <a:extLst>
              <a:ext uri="{FF2B5EF4-FFF2-40B4-BE49-F238E27FC236}">
                <a16:creationId xmlns:a16="http://schemas.microsoft.com/office/drawing/2014/main" id="{BEFC7680-0247-4C98-B2A8-950E9084FAF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740516" y="1666553"/>
            <a:ext cx="2001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Flag-DY-Del4+HA-TSC1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CF39B04-5D04-4B72-8336-1F42A21562D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187799" y="1644919"/>
            <a:ext cx="2001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Flag-DY-Del5+HA-TSC1</a:t>
            </a:r>
          </a:p>
        </p:txBody>
      </p:sp>
      <p:sp>
        <p:nvSpPr>
          <p:cNvPr id="13" name="文本框 15">
            <a:extLst>
              <a:ext uri="{FF2B5EF4-FFF2-40B4-BE49-F238E27FC236}">
                <a16:creationId xmlns:a16="http://schemas.microsoft.com/office/drawing/2014/main" id="{83201F08-9E29-42BF-9A79-9E1B7893F75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698272" y="1688279"/>
            <a:ext cx="19883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Flag-DY-Del6+HA-TSC1</a:t>
            </a:r>
          </a:p>
        </p:txBody>
      </p:sp>
      <p:sp>
        <p:nvSpPr>
          <p:cNvPr id="14" name="文本框 15">
            <a:extLst>
              <a:ext uri="{FF2B5EF4-FFF2-40B4-BE49-F238E27FC236}">
                <a16:creationId xmlns:a16="http://schemas.microsoft.com/office/drawing/2014/main" id="{8F5B9A03-A7E2-4AA0-BEDF-6E1E5BF0B34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145555" y="1713442"/>
            <a:ext cx="19883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/>
              <a:t>Flag-DY-Del7+HA-TSC1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F3590E7-6D25-4829-A66B-F0B554473FB7}"/>
              </a:ext>
            </a:extLst>
          </p:cNvPr>
          <p:cNvSpPr txBox="1"/>
          <p:nvPr/>
        </p:nvSpPr>
        <p:spPr>
          <a:xfrm>
            <a:off x="4383464" y="3000066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α-Flag</a:t>
            </a:r>
            <a:endParaRPr lang="zh-CN" altLang="en-US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F53A01A-630D-4CE4-AAC4-929FB3A5AFAE}"/>
              </a:ext>
            </a:extLst>
          </p:cNvPr>
          <p:cNvSpPr txBox="1"/>
          <p:nvPr/>
        </p:nvSpPr>
        <p:spPr>
          <a:xfrm>
            <a:off x="4372002" y="3871438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α-HA</a:t>
            </a:r>
            <a:endParaRPr lang="zh-CN" altLang="en-US" b="1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51532674-03F2-4A88-9DF5-E7F29BC00668}"/>
              </a:ext>
            </a:extLst>
          </p:cNvPr>
          <p:cNvSpPr txBox="1"/>
          <p:nvPr/>
        </p:nvSpPr>
        <p:spPr>
          <a:xfrm>
            <a:off x="4383464" y="4409069"/>
            <a:ext cx="122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α-ACTIN</a:t>
            </a:r>
            <a:endParaRPr lang="zh-CN" altLang="en-US" b="1" dirty="0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D23CCE44-7FAF-4DDE-9C41-B1203B6AE2F9}"/>
              </a:ext>
            </a:extLst>
          </p:cNvPr>
          <p:cNvCxnSpPr/>
          <p:nvPr/>
        </p:nvCxnSpPr>
        <p:spPr>
          <a:xfrm>
            <a:off x="5570578" y="2896125"/>
            <a:ext cx="0" cy="19771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6DE7D516-EDFA-43BA-81F6-EB67D5F1E59E}"/>
              </a:ext>
            </a:extLst>
          </p:cNvPr>
          <p:cNvSpPr txBox="1"/>
          <p:nvPr/>
        </p:nvSpPr>
        <p:spPr>
          <a:xfrm rot="5400000">
            <a:off x="5358855" y="3597918"/>
            <a:ext cx="861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Input</a:t>
            </a:r>
            <a:endParaRPr lang="zh-CN" altLang="en-US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7975014-9F6A-4A6C-912A-FEA04D85B1A2}"/>
              </a:ext>
            </a:extLst>
          </p:cNvPr>
          <p:cNvSpPr txBox="1"/>
          <p:nvPr/>
        </p:nvSpPr>
        <p:spPr>
          <a:xfrm>
            <a:off x="4372002" y="5327147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α-Flag</a:t>
            </a:r>
            <a:endParaRPr lang="zh-CN" altLang="en-US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9E8B0CE-1978-4589-BE61-F721DF3A619A}"/>
              </a:ext>
            </a:extLst>
          </p:cNvPr>
          <p:cNvSpPr txBox="1"/>
          <p:nvPr/>
        </p:nvSpPr>
        <p:spPr>
          <a:xfrm>
            <a:off x="4360540" y="6198519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α-HA</a:t>
            </a:r>
            <a:endParaRPr lang="zh-CN" altLang="en-US" b="1" dirty="0"/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194CCF39-E3DD-45FA-8FE8-DB5D0DAB7106}"/>
              </a:ext>
            </a:extLst>
          </p:cNvPr>
          <p:cNvCxnSpPr>
            <a:cxnSpLocks/>
          </p:cNvCxnSpPr>
          <p:nvPr/>
        </p:nvCxnSpPr>
        <p:spPr>
          <a:xfrm>
            <a:off x="5570578" y="5037441"/>
            <a:ext cx="0" cy="15304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A5D69653-8797-4125-981E-2DD25AB95C1C}"/>
              </a:ext>
            </a:extLst>
          </p:cNvPr>
          <p:cNvSpPr txBox="1"/>
          <p:nvPr/>
        </p:nvSpPr>
        <p:spPr>
          <a:xfrm rot="5400000">
            <a:off x="4840479" y="5611155"/>
            <a:ext cx="1829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Flag-beads-IP</a:t>
            </a:r>
            <a:endParaRPr lang="zh-CN" altLang="en-US" b="1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7E02DC80-19B6-49C6-A5A6-D83AFE3E4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00" y="3818774"/>
            <a:ext cx="4017816" cy="59029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63A9F7B4-7B36-4B5B-AD3D-EC5EDDB7E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03" y="2838563"/>
            <a:ext cx="4083143" cy="92241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C07B0FB3-D3C4-471C-A9B8-6FD3C4346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44" y="4492679"/>
            <a:ext cx="4055050" cy="43514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DC5A3D7F-852E-4288-955D-9C0AF1E646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37" y="5028891"/>
            <a:ext cx="4032464" cy="96514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8952E71D-0DB6-47D6-A3D8-0E16EB1B4E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03" y="6103052"/>
            <a:ext cx="4138539" cy="608412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C5794028-7826-4415-9514-1496077A1C61}"/>
              </a:ext>
            </a:extLst>
          </p:cNvPr>
          <p:cNvSpPr txBox="1"/>
          <p:nvPr/>
        </p:nvSpPr>
        <p:spPr>
          <a:xfrm>
            <a:off x="6463954" y="434900"/>
            <a:ext cx="861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Input</a:t>
            </a:r>
            <a:endParaRPr lang="zh-CN" altLang="en-US" b="1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49FBB117-9F06-4864-A416-30AEF068C8F8}"/>
              </a:ext>
            </a:extLst>
          </p:cNvPr>
          <p:cNvSpPr txBox="1"/>
          <p:nvPr/>
        </p:nvSpPr>
        <p:spPr>
          <a:xfrm>
            <a:off x="6566289" y="951238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α-Flag</a:t>
            </a:r>
            <a:endParaRPr lang="zh-CN" altLang="en-US" b="1" dirty="0"/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E7B65588-29DB-42F6-A3F8-717F7B5345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954" y="1447154"/>
            <a:ext cx="4696248" cy="3480670"/>
          </a:xfrm>
          <a:prstGeom prst="rect">
            <a:avLst/>
          </a:prstGeom>
        </p:spPr>
      </p:pic>
      <p:pic>
        <p:nvPicPr>
          <p:cNvPr id="2" name="图片 26">
            <a:extLst>
              <a:ext uri="{FF2B5EF4-FFF2-40B4-BE49-F238E27FC236}">
                <a16:creationId xmlns:a16="http://schemas.microsoft.com/office/drawing/2014/main" id="{AABA194D-47BF-74AB-5089-6D861F4FA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156" y="4954176"/>
            <a:ext cx="4216690" cy="9525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5FFA7B-B69A-3670-B4CB-17D19BB7DF71}"/>
              </a:ext>
            </a:extLst>
          </p:cNvPr>
          <p:cNvSpPr txBox="1"/>
          <p:nvPr/>
        </p:nvSpPr>
        <p:spPr>
          <a:xfrm>
            <a:off x="6132428" y="3707198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3E4B1D-CC81-3618-421B-B342DAD07CBF}"/>
              </a:ext>
            </a:extLst>
          </p:cNvPr>
          <p:cNvSpPr txBox="1"/>
          <p:nvPr/>
        </p:nvSpPr>
        <p:spPr>
          <a:xfrm>
            <a:off x="6132428" y="3152001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898BC3-D502-D1FF-067F-4524D2309320}"/>
              </a:ext>
            </a:extLst>
          </p:cNvPr>
          <p:cNvSpPr txBox="1"/>
          <p:nvPr/>
        </p:nvSpPr>
        <p:spPr>
          <a:xfrm>
            <a:off x="6060788" y="2590937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26" name="文本框 4">
            <a:extLst>
              <a:ext uri="{FF2B5EF4-FFF2-40B4-BE49-F238E27FC236}">
                <a16:creationId xmlns:a16="http://schemas.microsoft.com/office/drawing/2014/main" id="{8775C04E-35C0-63BE-043A-F996B649B51C}"/>
              </a:ext>
            </a:extLst>
          </p:cNvPr>
          <p:cNvSpPr txBox="1"/>
          <p:nvPr/>
        </p:nvSpPr>
        <p:spPr>
          <a:xfrm>
            <a:off x="390748" y="209355"/>
            <a:ext cx="4716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Figure 2-figure </a:t>
            </a:r>
            <a:r>
              <a:rPr lang="en-US" altLang="zh-CN"/>
              <a:t>supplement 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485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6ED3DF7-EC58-4C5F-9772-2D5F87182D13}"/>
              </a:ext>
            </a:extLst>
          </p:cNvPr>
          <p:cNvSpPr txBox="1"/>
          <p:nvPr/>
        </p:nvSpPr>
        <p:spPr>
          <a:xfrm>
            <a:off x="289396" y="408613"/>
            <a:ext cx="861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Input</a:t>
            </a:r>
            <a:endParaRPr lang="zh-CN" altLang="en-US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8CA4261-DDF8-419F-B7F8-C1E8D8186353}"/>
              </a:ext>
            </a:extLst>
          </p:cNvPr>
          <p:cNvSpPr txBox="1"/>
          <p:nvPr/>
        </p:nvSpPr>
        <p:spPr>
          <a:xfrm>
            <a:off x="289396" y="1129479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α-HA</a:t>
            </a:r>
            <a:endParaRPr lang="zh-CN" altLang="en-US" b="1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BFA1155-C170-456F-BD2E-E9D0F48B1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6" y="1617417"/>
            <a:ext cx="4829281" cy="316098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33B856A-5C8A-470B-8C14-342589E2C539}"/>
              </a:ext>
            </a:extLst>
          </p:cNvPr>
          <p:cNvSpPr txBox="1"/>
          <p:nvPr/>
        </p:nvSpPr>
        <p:spPr>
          <a:xfrm>
            <a:off x="6344239" y="1111494"/>
            <a:ext cx="1221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α-ACTIN</a:t>
            </a:r>
            <a:endParaRPr lang="zh-CN" altLang="en-US" b="1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541BE88-F410-40EC-9837-C3E092EC6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853" y="1617416"/>
            <a:ext cx="5120793" cy="3160983"/>
          </a:xfrm>
          <a:prstGeom prst="rect">
            <a:avLst/>
          </a:prstGeom>
        </p:spPr>
      </p:pic>
      <p:sp>
        <p:nvSpPr>
          <p:cNvPr id="2" name="文本框 4">
            <a:extLst>
              <a:ext uri="{FF2B5EF4-FFF2-40B4-BE49-F238E27FC236}">
                <a16:creationId xmlns:a16="http://schemas.microsoft.com/office/drawing/2014/main" id="{7494E708-BFE9-CD33-87A3-6B3744775713}"/>
              </a:ext>
            </a:extLst>
          </p:cNvPr>
          <p:cNvSpPr txBox="1"/>
          <p:nvPr/>
        </p:nvSpPr>
        <p:spPr>
          <a:xfrm>
            <a:off x="1229551" y="39281"/>
            <a:ext cx="4716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Supplementary Figure S2B</a:t>
            </a:r>
            <a:endParaRPr lang="zh-CN" altLang="en-US" dirty="0"/>
          </a:p>
        </p:txBody>
      </p:sp>
      <p:pic>
        <p:nvPicPr>
          <p:cNvPr id="3" name="图片 24">
            <a:extLst>
              <a:ext uri="{FF2B5EF4-FFF2-40B4-BE49-F238E27FC236}">
                <a16:creationId xmlns:a16="http://schemas.microsoft.com/office/drawing/2014/main" id="{A14EDCD7-C053-4CFD-F98D-2B883D9250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68" y="4897007"/>
            <a:ext cx="4154136" cy="610323"/>
          </a:xfrm>
          <a:prstGeom prst="rect">
            <a:avLst/>
          </a:prstGeom>
        </p:spPr>
      </p:pic>
      <p:pic>
        <p:nvPicPr>
          <p:cNvPr id="6" name="图片 28">
            <a:extLst>
              <a:ext uri="{FF2B5EF4-FFF2-40B4-BE49-F238E27FC236}">
                <a16:creationId xmlns:a16="http://schemas.microsoft.com/office/drawing/2014/main" id="{A4A74D4A-4EB7-A10F-6B67-70D4C9837D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72" y="4823194"/>
            <a:ext cx="4525729" cy="4856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3667ED-474B-7598-34AC-232D5A21227C}"/>
              </a:ext>
            </a:extLst>
          </p:cNvPr>
          <p:cNvSpPr txBox="1"/>
          <p:nvPr/>
        </p:nvSpPr>
        <p:spPr>
          <a:xfrm>
            <a:off x="5610044" y="2733677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63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49FCE-531A-51E1-A54D-4B2BBEC4C28C}"/>
              </a:ext>
            </a:extLst>
          </p:cNvPr>
          <p:cNvSpPr txBox="1"/>
          <p:nvPr/>
        </p:nvSpPr>
        <p:spPr>
          <a:xfrm>
            <a:off x="5610044" y="2178480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16DD10-76DF-8B56-12B3-F9EEDB5905F1}"/>
              </a:ext>
            </a:extLst>
          </p:cNvPr>
          <p:cNvSpPr txBox="1"/>
          <p:nvPr/>
        </p:nvSpPr>
        <p:spPr>
          <a:xfrm>
            <a:off x="5459272" y="3387283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017CEB-4748-D9E4-97E0-FB77AF580B37}"/>
              </a:ext>
            </a:extLst>
          </p:cNvPr>
          <p:cNvSpPr txBox="1"/>
          <p:nvPr/>
        </p:nvSpPr>
        <p:spPr>
          <a:xfrm>
            <a:off x="-92363" y="3202556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3C300E-BC8F-C4CA-38CB-2E6F356C5ACB}"/>
              </a:ext>
            </a:extLst>
          </p:cNvPr>
          <p:cNvSpPr txBox="1"/>
          <p:nvPr/>
        </p:nvSpPr>
        <p:spPr>
          <a:xfrm>
            <a:off x="0" y="2644382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9531B8-1137-8007-E9FC-D5FCA22ABECA}"/>
              </a:ext>
            </a:extLst>
          </p:cNvPr>
          <p:cNvSpPr txBox="1"/>
          <p:nvPr/>
        </p:nvSpPr>
        <p:spPr>
          <a:xfrm>
            <a:off x="-71640" y="2271022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</p:spTree>
    <p:extLst>
      <p:ext uri="{BB962C8B-B14F-4D97-AF65-F5344CB8AC3E}">
        <p14:creationId xmlns:p14="http://schemas.microsoft.com/office/powerpoint/2010/main" val="271718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192FF42-A1FB-45C3-A89A-1770D5E19FF5}"/>
              </a:ext>
            </a:extLst>
          </p:cNvPr>
          <p:cNvSpPr txBox="1"/>
          <p:nvPr/>
        </p:nvSpPr>
        <p:spPr>
          <a:xfrm>
            <a:off x="607843" y="709218"/>
            <a:ext cx="1829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Flag-beads-IP</a:t>
            </a:r>
            <a:endParaRPr lang="zh-CN" altLang="en-US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5965338-EDD0-4E19-B58A-D2A30EB5FE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6" t="24632" r="27899" b="32891"/>
          <a:stretch/>
        </p:blipFill>
        <p:spPr>
          <a:xfrm>
            <a:off x="537326" y="1805249"/>
            <a:ext cx="4609999" cy="328995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5106A72-6A6F-4A73-9DC3-297F3B2A7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911" y="1818845"/>
            <a:ext cx="5009248" cy="327635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56658EA-7443-4CB8-8BD3-292B9792123E}"/>
              </a:ext>
            </a:extLst>
          </p:cNvPr>
          <p:cNvSpPr txBox="1"/>
          <p:nvPr/>
        </p:nvSpPr>
        <p:spPr>
          <a:xfrm>
            <a:off x="537326" y="1328310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α-Flag</a:t>
            </a:r>
            <a:endParaRPr lang="zh-CN" altLang="en-US" b="1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E11EB67-9483-4131-922B-68B769B9C92D}"/>
              </a:ext>
            </a:extLst>
          </p:cNvPr>
          <p:cNvSpPr txBox="1"/>
          <p:nvPr/>
        </p:nvSpPr>
        <p:spPr>
          <a:xfrm>
            <a:off x="6096000" y="1328310"/>
            <a:ext cx="98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α-HA</a:t>
            </a:r>
            <a:endParaRPr lang="zh-CN" altLang="en-US" b="1" dirty="0"/>
          </a:p>
        </p:txBody>
      </p:sp>
      <p:sp>
        <p:nvSpPr>
          <p:cNvPr id="2" name="文本框 4">
            <a:extLst>
              <a:ext uri="{FF2B5EF4-FFF2-40B4-BE49-F238E27FC236}">
                <a16:creationId xmlns:a16="http://schemas.microsoft.com/office/drawing/2014/main" id="{329F6DB3-3D20-54FF-E4C7-21243D8AAF02}"/>
              </a:ext>
            </a:extLst>
          </p:cNvPr>
          <p:cNvSpPr txBox="1"/>
          <p:nvPr/>
        </p:nvSpPr>
        <p:spPr>
          <a:xfrm>
            <a:off x="279903" y="329117"/>
            <a:ext cx="4716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Supplementary Figure S2B</a:t>
            </a:r>
            <a:endParaRPr lang="zh-CN" altLang="en-US" dirty="0"/>
          </a:p>
        </p:txBody>
      </p:sp>
      <p:pic>
        <p:nvPicPr>
          <p:cNvPr id="3" name="图片 30">
            <a:extLst>
              <a:ext uri="{FF2B5EF4-FFF2-40B4-BE49-F238E27FC236}">
                <a16:creationId xmlns:a16="http://schemas.microsoft.com/office/drawing/2014/main" id="{5ACDAA32-208C-50DA-5FAB-182D117946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3" y="5183635"/>
            <a:ext cx="4254826" cy="1018368"/>
          </a:xfrm>
          <a:prstGeom prst="rect">
            <a:avLst/>
          </a:prstGeom>
        </p:spPr>
      </p:pic>
      <p:pic>
        <p:nvPicPr>
          <p:cNvPr id="5" name="图片 34">
            <a:extLst>
              <a:ext uri="{FF2B5EF4-FFF2-40B4-BE49-F238E27FC236}">
                <a16:creationId xmlns:a16="http://schemas.microsoft.com/office/drawing/2014/main" id="{383FC821-00A8-B9FB-70EB-3D1F76C8DA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242" y="5095202"/>
            <a:ext cx="4414586" cy="6489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091A8B-65D9-B30A-EC82-6CB46EE72F2F}"/>
              </a:ext>
            </a:extLst>
          </p:cNvPr>
          <p:cNvSpPr txBox="1"/>
          <p:nvPr/>
        </p:nvSpPr>
        <p:spPr>
          <a:xfrm>
            <a:off x="5420265" y="2763927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8F415F-F917-6F52-0D8C-27B942F94C3A}"/>
              </a:ext>
            </a:extLst>
          </p:cNvPr>
          <p:cNvSpPr txBox="1"/>
          <p:nvPr/>
        </p:nvSpPr>
        <p:spPr>
          <a:xfrm>
            <a:off x="5420265" y="4540005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B774AC-9C42-E416-B5C6-1AED1DE5B220}"/>
              </a:ext>
            </a:extLst>
          </p:cNvPr>
          <p:cNvSpPr txBox="1"/>
          <p:nvPr/>
        </p:nvSpPr>
        <p:spPr>
          <a:xfrm>
            <a:off x="5348625" y="3978941"/>
            <a:ext cx="6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87002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4042</TotalTime>
  <Words>62</Words>
  <Application>Microsoft Office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DengXian</vt:lpstr>
      <vt:lpstr>DengXian Light</vt:lpstr>
      <vt:lpstr>Arial</vt:lpstr>
      <vt:lpstr>Office 主题​​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2024-10-11T03:41:31Z</dcterms:modified>
</cp:coreProperties>
</file>